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urier New OS" charset="1" panose="02070309020205020404"/>
      <p:regular r:id="rId10"/>
    </p:embeddedFont>
    <p:embeddedFont>
      <p:font typeface="Courier New OS Bold" charset="1" panose="02070609020205020404"/>
      <p:regular r:id="rId11"/>
    </p:embeddedFont>
    <p:embeddedFont>
      <p:font typeface="Courier New OS Italics" charset="1" panose="02070409020205090404"/>
      <p:regular r:id="rId12"/>
    </p:embeddedFont>
    <p:embeddedFont>
      <p:font typeface="Courier New OS Bold Italics" charset="1" panose="020706090202050904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35" Target="slides/slide14.xml" Type="http://schemas.openxmlformats.org/officeDocument/2006/relationships/slide"/><Relationship Id="rId36" Target="slides/slide15.xml" Type="http://schemas.openxmlformats.org/officeDocument/2006/relationships/slide"/><Relationship Id="rId37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yRlSXeZs.mp4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9.png" Type="http://schemas.openxmlformats.org/officeDocument/2006/relationships/image"/><Relationship Id="rId7" Target="../media/image20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21.png" Type="http://schemas.openxmlformats.org/officeDocument/2006/relationships/image"/><Relationship Id="rId6" Target="../media/image22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.jpeg" Type="http://schemas.openxmlformats.org/officeDocument/2006/relationships/image"/><Relationship Id="rId4" Target="../media/image3.jpeg" Type="http://schemas.openxmlformats.org/officeDocument/2006/relationships/image"/><Relationship Id="rId5" Target="../media/image23.png" Type="http://schemas.openxmlformats.org/officeDocument/2006/relationships/image"/><Relationship Id="rId6" Target="../media/image24.jpeg" Type="http://schemas.openxmlformats.org/officeDocument/2006/relationships/image"/><Relationship Id="rId7" Target="../media/image25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26.jpeg" Type="http://schemas.openxmlformats.org/officeDocument/2006/relationships/image"/><Relationship Id="rId7" Target="../media/VAFyRlSXeZs.mp4" Type="http://schemas.openxmlformats.org/officeDocument/2006/relationships/video"/><Relationship Id="rId8" Target="../media/VAFyRlSXeZs.mp4" Type="http://schemas.microsoft.com/office/2007/relationships/media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Relationship Id="rId4" Target="../media/image2.jpe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Relationship Id="rId4" Target="../media/image2.jpeg" Type="http://schemas.openxmlformats.org/officeDocument/2006/relationships/image"/><Relationship Id="rId5" Target="../media/image13.jpe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6.jpeg" Type="http://schemas.openxmlformats.org/officeDocument/2006/relationships/image"/><Relationship Id="rId7" Target="../media/image17.jpeg" Type="http://schemas.openxmlformats.org/officeDocument/2006/relationships/image"/><Relationship Id="rId8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324725" y="4135624"/>
            <a:ext cx="3252913" cy="4707001"/>
          </a:xfrm>
          <a:custGeom>
            <a:avLst/>
            <a:gdLst/>
            <a:ahLst/>
            <a:cxnLst/>
            <a:rect r="r" b="b" t="t" l="l"/>
            <a:pathLst>
              <a:path h="4707001" w="3252913">
                <a:moveTo>
                  <a:pt x="0" y="0"/>
                </a:moveTo>
                <a:lnTo>
                  <a:pt x="3252913" y="0"/>
                </a:lnTo>
                <a:lnTo>
                  <a:pt x="3252913" y="4707001"/>
                </a:lnTo>
                <a:lnTo>
                  <a:pt x="0" y="47070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235896" y="1709043"/>
            <a:ext cx="981620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Courier New OS Bold"/>
              </a:rPr>
              <a:t>“Los Simpsons”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92513" y="3180337"/>
            <a:ext cx="1030297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Análisis de las temporadas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0115" y="9182100"/>
            <a:ext cx="6401892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ourier New OS Bold"/>
              </a:rPr>
              <a:t>Ana Fernández de la Coba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58820" y="4067266"/>
            <a:ext cx="11887994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Y entonces,¿merece la pena ver</a:t>
            </a:r>
          </a:p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las temporadas siguientes?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09119" y="1609865"/>
            <a:ext cx="6620309" cy="1253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34"/>
              </a:lnSpc>
            </a:pPr>
            <a:r>
              <a:rPr lang="en-US" sz="7238">
                <a:solidFill>
                  <a:srgbClr val="000000"/>
                </a:solidFill>
                <a:latin typeface="Courier New OS Bold"/>
              </a:rPr>
              <a:t>Hipótesis 3: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-3919077" y="5697502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4"/>
                </a:lnTo>
                <a:lnTo>
                  <a:pt x="0" y="58029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-138428" y="8894679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028700"/>
            <a:ext cx="18288000" cy="6224337"/>
          </a:xfrm>
          <a:custGeom>
            <a:avLst/>
            <a:gdLst/>
            <a:ahLst/>
            <a:cxnLst/>
            <a:rect r="r" b="b" t="t" l="l"/>
            <a:pathLst>
              <a:path h="6224337" w="18288000">
                <a:moveTo>
                  <a:pt x="0" y="0"/>
                </a:moveTo>
                <a:lnTo>
                  <a:pt x="18288000" y="0"/>
                </a:lnTo>
                <a:lnTo>
                  <a:pt x="18288000" y="6224337"/>
                </a:lnTo>
                <a:lnTo>
                  <a:pt x="0" y="62243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273242" y="7253037"/>
            <a:ext cx="3741517" cy="2834916"/>
          </a:xfrm>
          <a:custGeom>
            <a:avLst/>
            <a:gdLst/>
            <a:ahLst/>
            <a:cxnLst/>
            <a:rect r="r" b="b" t="t" l="l"/>
            <a:pathLst>
              <a:path h="2834916" w="3741517">
                <a:moveTo>
                  <a:pt x="0" y="0"/>
                </a:moveTo>
                <a:lnTo>
                  <a:pt x="3741516" y="0"/>
                </a:lnTo>
                <a:lnTo>
                  <a:pt x="3741516" y="2834916"/>
                </a:lnTo>
                <a:lnTo>
                  <a:pt x="0" y="28349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77" t="0" r="-577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32994" y="5038570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83858" y="1601796"/>
            <a:ext cx="6660142" cy="125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5"/>
              </a:lnSpc>
            </a:pPr>
            <a:r>
              <a:rPr lang="en-US" sz="7282">
                <a:solidFill>
                  <a:srgbClr val="000000"/>
                </a:solidFill>
                <a:latin typeface="Courier New OS Bold"/>
              </a:rPr>
              <a:t>Hipótesis 4: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04853" y="3874075"/>
            <a:ext cx="10478294" cy="191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¿Es realmente Homer el </a:t>
            </a:r>
          </a:p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protagonista de la serie?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43896" y="403522"/>
            <a:ext cx="16800207" cy="9479956"/>
          </a:xfrm>
          <a:custGeom>
            <a:avLst/>
            <a:gdLst/>
            <a:ahLst/>
            <a:cxnLst/>
            <a:rect r="r" b="b" t="t" l="l"/>
            <a:pathLst>
              <a:path h="9479956" w="16800207">
                <a:moveTo>
                  <a:pt x="0" y="0"/>
                </a:moveTo>
                <a:lnTo>
                  <a:pt x="16800208" y="0"/>
                </a:lnTo>
                <a:lnTo>
                  <a:pt x="16800208" y="9479956"/>
                </a:lnTo>
                <a:lnTo>
                  <a:pt x="0" y="94799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2" t="0" r="-105" b="-2001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019273" y="4019480"/>
            <a:ext cx="701110" cy="826781"/>
          </a:xfrm>
          <a:custGeom>
            <a:avLst/>
            <a:gdLst/>
            <a:ahLst/>
            <a:cxnLst/>
            <a:rect r="r" b="b" t="t" l="l"/>
            <a:pathLst>
              <a:path h="826781" w="701110">
                <a:moveTo>
                  <a:pt x="0" y="0"/>
                </a:moveTo>
                <a:lnTo>
                  <a:pt x="701110" y="0"/>
                </a:lnTo>
                <a:lnTo>
                  <a:pt x="701110" y="826780"/>
                </a:lnTo>
                <a:lnTo>
                  <a:pt x="0" y="8267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111723" y="4213031"/>
            <a:ext cx="11316593" cy="191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¿Hay muchos más personajes 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masculinos?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17192" y="1920530"/>
            <a:ext cx="7184697" cy="106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9"/>
              </a:lnSpc>
            </a:pPr>
            <a:r>
              <a:rPr lang="en-US" sz="6177">
                <a:solidFill>
                  <a:srgbClr val="000000"/>
                </a:solidFill>
                <a:latin typeface="Courier New OS Bold"/>
              </a:rPr>
              <a:t>Hipótesis 5: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35363" y="87119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40"/>
                </a:lnTo>
                <a:lnTo>
                  <a:pt x="0" y="3150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12323" y="-13607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20391" y="5733862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376561">
            <a:off x="-837971" y="-778081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7" y="0"/>
                </a:lnTo>
                <a:lnTo>
                  <a:pt x="2570207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2498" y="861189"/>
            <a:ext cx="7301456" cy="7238239"/>
          </a:xfrm>
          <a:custGeom>
            <a:avLst/>
            <a:gdLst/>
            <a:ahLst/>
            <a:cxnLst/>
            <a:rect r="r" b="b" t="t" l="l"/>
            <a:pathLst>
              <a:path h="7238239" w="7301456">
                <a:moveTo>
                  <a:pt x="0" y="0"/>
                </a:moveTo>
                <a:lnTo>
                  <a:pt x="7301456" y="0"/>
                </a:lnTo>
                <a:lnTo>
                  <a:pt x="7301456" y="7238239"/>
                </a:lnTo>
                <a:lnTo>
                  <a:pt x="0" y="72382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847" r="-544" b="-4424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86498" y="7250887"/>
            <a:ext cx="3325758" cy="2351672"/>
          </a:xfrm>
          <a:custGeom>
            <a:avLst/>
            <a:gdLst/>
            <a:ahLst/>
            <a:cxnLst/>
            <a:rect r="r" b="b" t="t" l="l"/>
            <a:pathLst>
              <a:path h="2351672" w="3325758">
                <a:moveTo>
                  <a:pt x="0" y="0"/>
                </a:moveTo>
                <a:lnTo>
                  <a:pt x="3325758" y="0"/>
                </a:lnTo>
                <a:lnTo>
                  <a:pt x="3325758" y="2351672"/>
                </a:lnTo>
                <a:lnTo>
                  <a:pt x="0" y="23516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007" t="0" r="-16679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828461" y="861189"/>
            <a:ext cx="7758919" cy="6389698"/>
          </a:xfrm>
          <a:custGeom>
            <a:avLst/>
            <a:gdLst/>
            <a:ahLst/>
            <a:cxnLst/>
            <a:rect r="r" b="b" t="t" l="l"/>
            <a:pathLst>
              <a:path h="6389698" w="7758919">
                <a:moveTo>
                  <a:pt x="0" y="0"/>
                </a:moveTo>
                <a:lnTo>
                  <a:pt x="7758919" y="0"/>
                </a:lnTo>
                <a:lnTo>
                  <a:pt x="7758919" y="6389698"/>
                </a:lnTo>
                <a:lnTo>
                  <a:pt x="0" y="63896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108" t="0" r="108" b="0"/>
          <a:stretch>
            <a:fillRect/>
          </a:stretch>
        </p:blipFill>
        <p:spPr>
          <a:xfrm flipH="false" flipV="false" rot="0">
            <a:off x="5920308" y="2417680"/>
            <a:ext cx="6447384" cy="4190799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6568232" y="6873323"/>
            <a:ext cx="515153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CONCLUSIONES: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284723" y="4729496"/>
            <a:ext cx="11718554" cy="5557504"/>
          </a:xfrm>
          <a:custGeom>
            <a:avLst/>
            <a:gdLst/>
            <a:ahLst/>
            <a:cxnLst/>
            <a:rect r="r" b="b" t="t" l="l"/>
            <a:pathLst>
              <a:path h="5557504" w="11718554">
                <a:moveTo>
                  <a:pt x="0" y="0"/>
                </a:moveTo>
                <a:lnTo>
                  <a:pt x="11718554" y="0"/>
                </a:lnTo>
                <a:lnTo>
                  <a:pt x="11718554" y="5557504"/>
                </a:lnTo>
                <a:lnTo>
                  <a:pt x="0" y="55575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53"/>
            </a:stretch>
          </a:blipFill>
          <a:ln w="28575" cap="rnd">
            <a:solidFill>
              <a:srgbClr val="000000"/>
            </a:solidFill>
            <a:prstDash val="solid"/>
            <a:round/>
          </a:ln>
        </p:spPr>
      </p:sp>
      <p:sp>
        <p:nvSpPr>
          <p:cNvPr name="TextBox 13" id="13"/>
          <p:cNvSpPr txBox="true"/>
          <p:nvPr/>
        </p:nvSpPr>
        <p:spPr>
          <a:xfrm rot="0">
            <a:off x="9139238" y="4802188"/>
            <a:ext cx="9525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701138" y="606784"/>
            <a:ext cx="6068882" cy="136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8"/>
              </a:lnSpc>
            </a:pPr>
            <a:r>
              <a:rPr lang="en-US" sz="7963">
                <a:solidFill>
                  <a:srgbClr val="000000"/>
                </a:solidFill>
                <a:latin typeface="Courier New OS Bold"/>
              </a:rPr>
              <a:t>Hipótesis: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301" y="2583344"/>
            <a:ext cx="18039398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¿Las primeras temporadas 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son mejores que las últimas?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44164" y="6367373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13537723" y="7729336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8290926" y="-13607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306945" y="1578421"/>
            <a:ext cx="3674110" cy="2443283"/>
          </a:xfrm>
          <a:custGeom>
            <a:avLst/>
            <a:gdLst/>
            <a:ahLst/>
            <a:cxnLst/>
            <a:rect r="r" b="b" t="t" l="l"/>
            <a:pathLst>
              <a:path h="2443283" w="3674110">
                <a:moveTo>
                  <a:pt x="0" y="0"/>
                </a:moveTo>
                <a:lnTo>
                  <a:pt x="3674110" y="0"/>
                </a:lnTo>
                <a:lnTo>
                  <a:pt x="3674110" y="2443283"/>
                </a:lnTo>
                <a:lnTo>
                  <a:pt x="0" y="2443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17081"/>
            <a:ext cx="6838351" cy="5220739"/>
          </a:xfrm>
          <a:custGeom>
            <a:avLst/>
            <a:gdLst/>
            <a:ahLst/>
            <a:cxnLst/>
            <a:rect r="r" b="b" t="t" l="l"/>
            <a:pathLst>
              <a:path h="5220739" w="6838351">
                <a:moveTo>
                  <a:pt x="0" y="0"/>
                </a:moveTo>
                <a:lnTo>
                  <a:pt x="6838351" y="0"/>
                </a:lnTo>
                <a:lnTo>
                  <a:pt x="6838351" y="5220739"/>
                </a:lnTo>
                <a:lnTo>
                  <a:pt x="0" y="52207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184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228882" y="117081"/>
            <a:ext cx="6505844" cy="5220739"/>
          </a:xfrm>
          <a:custGeom>
            <a:avLst/>
            <a:gdLst/>
            <a:ahLst/>
            <a:cxnLst/>
            <a:rect r="r" b="b" t="t" l="l"/>
            <a:pathLst>
              <a:path h="5220739" w="6505844">
                <a:moveTo>
                  <a:pt x="0" y="0"/>
                </a:moveTo>
                <a:lnTo>
                  <a:pt x="6505844" y="0"/>
                </a:lnTo>
                <a:lnTo>
                  <a:pt x="6505844" y="5220739"/>
                </a:lnTo>
                <a:lnTo>
                  <a:pt x="0" y="52207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865725" y="5143500"/>
            <a:ext cx="6556549" cy="5143500"/>
          </a:xfrm>
          <a:custGeom>
            <a:avLst/>
            <a:gdLst/>
            <a:ahLst/>
            <a:cxnLst/>
            <a:rect r="r" b="b" t="t" l="l"/>
            <a:pathLst>
              <a:path h="5143500" w="6556549">
                <a:moveTo>
                  <a:pt x="0" y="0"/>
                </a:moveTo>
                <a:lnTo>
                  <a:pt x="6556550" y="0"/>
                </a:lnTo>
                <a:lnTo>
                  <a:pt x="655655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87380" y="87119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40"/>
                </a:lnTo>
                <a:lnTo>
                  <a:pt x="0" y="31501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2509023" y="-2222116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2"/>
                </a:lnTo>
                <a:lnTo>
                  <a:pt x="0" y="4444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1784317" y="-1303927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3240898"/>
            <a:ext cx="18288000" cy="5471032"/>
          </a:xfrm>
          <a:custGeom>
            <a:avLst/>
            <a:gdLst/>
            <a:ahLst/>
            <a:cxnLst/>
            <a:rect r="r" b="b" t="t" l="l"/>
            <a:pathLst>
              <a:path h="5471032" w="18288000">
                <a:moveTo>
                  <a:pt x="0" y="0"/>
                </a:moveTo>
                <a:lnTo>
                  <a:pt x="18288000" y="0"/>
                </a:lnTo>
                <a:lnTo>
                  <a:pt x="18288000" y="5471032"/>
                </a:lnTo>
                <a:lnTo>
                  <a:pt x="0" y="54710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050352" y="584588"/>
            <a:ext cx="4187297" cy="2355354"/>
          </a:xfrm>
          <a:custGeom>
            <a:avLst/>
            <a:gdLst/>
            <a:ahLst/>
            <a:cxnLst/>
            <a:rect r="r" b="b" t="t" l="l"/>
            <a:pathLst>
              <a:path h="2355354" w="4187297">
                <a:moveTo>
                  <a:pt x="0" y="0"/>
                </a:moveTo>
                <a:lnTo>
                  <a:pt x="4187296" y="0"/>
                </a:lnTo>
                <a:lnTo>
                  <a:pt x="4187296" y="2355354"/>
                </a:lnTo>
                <a:lnTo>
                  <a:pt x="0" y="23553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39238" y="4642802"/>
            <a:ext cx="952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3316287" y="3230696"/>
            <a:ext cx="11645901" cy="424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60"/>
              </a:lnSpc>
            </a:pPr>
            <a:r>
              <a:rPr lang="en-US" sz="8042">
                <a:solidFill>
                  <a:srgbClr val="000000"/>
                </a:solidFill>
                <a:latin typeface="Courier New OS"/>
              </a:rPr>
              <a:t>¿Y cuál es la mejor</a:t>
            </a:r>
          </a:p>
          <a:p>
            <a:pPr algn="ctr">
              <a:lnSpc>
                <a:spcPts val="11260"/>
              </a:lnSpc>
            </a:pPr>
            <a:r>
              <a:rPr lang="en-US" sz="8042">
                <a:solidFill>
                  <a:srgbClr val="000000"/>
                </a:solidFill>
                <a:latin typeface="Courier New OS"/>
              </a:rPr>
              <a:t>temporada?</a:t>
            </a:r>
          </a:p>
          <a:p>
            <a:pPr algn="ctr">
              <a:lnSpc>
                <a:spcPts val="1126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16044" y="-1321776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2"/>
                </a:lnTo>
                <a:lnTo>
                  <a:pt x="0" y="26435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90541" y="8863946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557916">
            <a:off x="13811550" y="-1663171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-1464774" y="10224696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376561">
            <a:off x="5830043" y="8650097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7" y="0"/>
                </a:lnTo>
                <a:lnTo>
                  <a:pt x="2570207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402510" y="5955681"/>
            <a:ext cx="2915105" cy="2186329"/>
          </a:xfrm>
          <a:custGeom>
            <a:avLst/>
            <a:gdLst/>
            <a:ahLst/>
            <a:cxnLst/>
            <a:rect r="r" b="b" t="t" l="l"/>
            <a:pathLst>
              <a:path h="2186329" w="2915105">
                <a:moveTo>
                  <a:pt x="0" y="0"/>
                </a:moveTo>
                <a:lnTo>
                  <a:pt x="2915105" y="0"/>
                </a:lnTo>
                <a:lnTo>
                  <a:pt x="2915105" y="2186329"/>
                </a:lnTo>
                <a:lnTo>
                  <a:pt x="0" y="21863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50195" y="558945"/>
            <a:ext cx="13752315" cy="8534238"/>
          </a:xfrm>
          <a:custGeom>
            <a:avLst/>
            <a:gdLst/>
            <a:ahLst/>
            <a:cxnLst/>
            <a:rect r="r" b="b" t="t" l="l"/>
            <a:pathLst>
              <a:path h="8534238" w="13752315">
                <a:moveTo>
                  <a:pt x="0" y="0"/>
                </a:moveTo>
                <a:lnTo>
                  <a:pt x="13752315" y="0"/>
                </a:lnTo>
                <a:lnTo>
                  <a:pt x="13752315" y="8534238"/>
                </a:lnTo>
                <a:lnTo>
                  <a:pt x="0" y="8534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4741485"/>
            <a:ext cx="17005633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¿Los mejores capítulos están en las primeras temporadas?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81406" y="2002768"/>
            <a:ext cx="8549546" cy="153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79"/>
              </a:lnSpc>
            </a:pPr>
            <a:r>
              <a:rPr lang="en-US" sz="8914">
                <a:solidFill>
                  <a:srgbClr val="000000"/>
                </a:solidFill>
                <a:latin typeface="Courier New OS Bold"/>
              </a:rPr>
              <a:t>Hipótesis 2: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4301" y="1232297"/>
            <a:ext cx="18039398" cy="8026003"/>
          </a:xfrm>
          <a:custGeom>
            <a:avLst/>
            <a:gdLst/>
            <a:ahLst/>
            <a:cxnLst/>
            <a:rect r="r" b="b" t="t" l="l"/>
            <a:pathLst>
              <a:path h="8026003" w="18039398">
                <a:moveTo>
                  <a:pt x="0" y="0"/>
                </a:moveTo>
                <a:lnTo>
                  <a:pt x="18039398" y="0"/>
                </a:lnTo>
                <a:lnTo>
                  <a:pt x="18039398" y="8026003"/>
                </a:lnTo>
                <a:lnTo>
                  <a:pt x="0" y="80260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430839" y="1306151"/>
            <a:ext cx="5426322" cy="4146828"/>
          </a:xfrm>
          <a:custGeom>
            <a:avLst/>
            <a:gdLst/>
            <a:ahLst/>
            <a:cxnLst/>
            <a:rect r="r" b="b" t="t" l="l"/>
            <a:pathLst>
              <a:path h="4146828" w="5426322">
                <a:moveTo>
                  <a:pt x="0" y="0"/>
                </a:moveTo>
                <a:lnTo>
                  <a:pt x="5426322" y="0"/>
                </a:lnTo>
                <a:lnTo>
                  <a:pt x="5426322" y="4146828"/>
                </a:lnTo>
                <a:lnTo>
                  <a:pt x="0" y="41468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47" t="0" r="-947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8700" y="5452979"/>
            <a:ext cx="5402139" cy="4072871"/>
          </a:xfrm>
          <a:custGeom>
            <a:avLst/>
            <a:gdLst/>
            <a:ahLst/>
            <a:cxnLst/>
            <a:rect r="r" b="b" t="t" l="l"/>
            <a:pathLst>
              <a:path h="4072871" w="5402139">
                <a:moveTo>
                  <a:pt x="0" y="0"/>
                </a:moveTo>
                <a:lnTo>
                  <a:pt x="5402139" y="0"/>
                </a:lnTo>
                <a:lnTo>
                  <a:pt x="5402139" y="4072871"/>
                </a:lnTo>
                <a:lnTo>
                  <a:pt x="0" y="40728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610" t="0" r="0" b="-2074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857161" y="5452979"/>
            <a:ext cx="5402139" cy="4072871"/>
          </a:xfrm>
          <a:custGeom>
            <a:avLst/>
            <a:gdLst/>
            <a:ahLst/>
            <a:cxnLst/>
            <a:rect r="r" b="b" t="t" l="l"/>
            <a:pathLst>
              <a:path h="4072871" w="5402139">
                <a:moveTo>
                  <a:pt x="0" y="0"/>
                </a:moveTo>
                <a:lnTo>
                  <a:pt x="5402139" y="0"/>
                </a:lnTo>
                <a:lnTo>
                  <a:pt x="5402139" y="4072871"/>
                </a:lnTo>
                <a:lnTo>
                  <a:pt x="0" y="40728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730" t="0" r="-12302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351441" y="409531"/>
            <a:ext cx="79255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 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33490" y="4556359"/>
            <a:ext cx="39628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60091" y="4556359"/>
            <a:ext cx="39628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DAFySa4Anrg</dc:identifier>
  <dcterms:modified xsi:type="dcterms:W3CDTF">2011-08-01T06:04:30Z</dcterms:modified>
  <cp:revision>1</cp:revision>
  <dc:title>Copia de Presentación Proyecto Trabajo Doodle Orgánico Multicolor</dc:title>
</cp:coreProperties>
</file>

<file path=docProps/thumbnail.jpeg>
</file>